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80" r:id="rId11"/>
    <p:sldId id="282" r:id="rId12"/>
  </p:sldIdLst>
  <p:sldSz cx="10693400" cy="7561263"/>
  <p:notesSz cx="6858000" cy="9144000"/>
  <p:defaultTextStyle>
    <a:defPPr>
      <a:defRPr lang="ko-KR"/>
    </a:defPPr>
    <a:lvl1pPr marL="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C1C4"/>
    <a:srgbClr val="E84659"/>
    <a:srgbClr val="8F3845"/>
    <a:srgbClr val="C1A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425" autoAdjust="0"/>
  </p:normalViewPr>
  <p:slideViewPr>
    <p:cSldViewPr>
      <p:cViewPr varScale="1">
        <p:scale>
          <a:sx n="99" d="100"/>
          <a:sy n="99" d="100"/>
        </p:scale>
        <p:origin x="1386" y="84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17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F16A-FEB9-4CF9-9436-8139444FD5DA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2A1C4-5C5B-4B90-B503-04257274C9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087C6-D177-4010-83F5-8D8AD989BC06}" type="datetimeFigureOut">
              <a:rPr lang="ko-KR" altLang="en-US" smtClean="0"/>
              <a:pPr/>
              <a:t>2022-03-23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0CB16-601B-4EC5-A385-DB731B7A43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 개체 틀 14"/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5934897"/>
            <a:ext cx="6840000" cy="144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ko-KR" altLang="en-US" sz="3600" b="0" i="0" u="none" strike="noStrike" kern="1200" cap="none" spc="110" normalizeH="0" baseline="0" noProof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marL="0" marR="0" lvl="0" indent="0" algn="l" defTabSz="995690" rtl="0" eaLnBrk="1" fontAlgn="auto" latinLnBrk="1" hangingPunct="1">
              <a:lnSpc>
                <a:spcPts val="44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100" b="0" i="0" u="none" strike="noStrike" kern="1200" cap="none" spc="110" normalizeH="0" baseline="0" noProof="0" dirty="0" smtClean="0">
                <a:ln>
                  <a:noFill/>
                </a:ln>
                <a:solidFill>
                  <a:srgbClr val="BCC1C4"/>
                </a:solidFill>
                <a:effectLst/>
                <a:uLnTx/>
                <a:uFillTx/>
                <a:latin typeface="나눔고딕 ExtraBold" pitchFamily="50" charset="-127"/>
                <a:ea typeface="나눔고딕 ExtraBold" pitchFamily="50" charset="-127"/>
                <a:cs typeface="+mj-cs"/>
              </a:rPr>
              <a:t>design by</a:t>
            </a:r>
            <a:endParaRPr kumimoji="0" lang="ko-KR" altLang="en-US" sz="4100" b="0" i="0" u="none" strike="noStrike" kern="1200" cap="none" spc="110" normalizeH="0" baseline="0" noProof="0" dirty="0" smtClean="0">
              <a:ln>
                <a:noFill/>
              </a:ln>
              <a:solidFill>
                <a:srgbClr val="BCC1C4"/>
              </a:solidFill>
              <a:effectLst/>
              <a:uLnTx/>
              <a:uFillTx/>
              <a:latin typeface="나눔고딕 ExtraBold" pitchFamily="50" charset="-127"/>
              <a:ea typeface="나눔고딕 ExtraBold" pitchFamily="50" charset="-127"/>
              <a:cs typeface="+mj-cs"/>
            </a:endParaRPr>
          </a:p>
        </p:txBody>
      </p:sp>
      <p:pic>
        <p:nvPicPr>
          <p:cNvPr id="16" name="그림 1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5"/>
          </a:xfrm>
          <a:prstGeom prst="rect">
            <a:avLst/>
          </a:prstGeom>
        </p:spPr>
      </p:pic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6840000" cy="54000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135-E8A4-45D7-B192-830677B1C74A}" type="datetimeFigureOut">
              <a:rPr lang="ko-KR" altLang="en-US" smtClean="0"/>
              <a:t>2022-03-23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DBD6C-29EB-46FA-9443-06FB8154C9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107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 2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3546700" y="1980631"/>
            <a:ext cx="3600000" cy="36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5380280" y="-162774"/>
            <a:ext cx="5313119" cy="3541761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5500"/>
              </a:lnSpc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문서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5" name="텍스트 개체 틀 18"/>
          <p:cNvSpPr>
            <a:spLocks noGrp="1"/>
          </p:cNvSpPr>
          <p:nvPr>
            <p:ph type="body" sz="quarter" idx="10" hasCustomPrompt="1"/>
          </p:nvPr>
        </p:nvSpPr>
        <p:spPr>
          <a:xfrm>
            <a:off x="5382000" y="5493669"/>
            <a:ext cx="5311400" cy="180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lnSpc>
                <a:spcPts val="4300"/>
              </a:lnSpc>
              <a:buNone/>
              <a:defRPr sz="4500" spc="300" baseline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pPr lvl="0"/>
            <a:r>
              <a:rPr lang="en-US" altLang="ko-KR" dirty="0" smtClean="0"/>
              <a:t>design by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5400000" y="3378988"/>
            <a:ext cx="4590000" cy="1588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기본 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15" name="그림 1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1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6" name="그림 5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7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메인컬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5" name="그림 4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6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sp>
        <p:nvSpPr>
          <p:cNvPr id="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308613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890170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4729221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800" spc="-30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cxnSp>
        <p:nvCxnSpPr>
          <p:cNvPr id="10" name="직선 연결선 9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36" name="직선 연결선 35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pic>
        <p:nvPicPr>
          <p:cNvPr id="42" name="그림 41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44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9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2" name="직선 연결선 21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 userDrawn="1"/>
        </p:nvCxnSpPr>
        <p:spPr>
          <a:xfrm>
            <a:off x="4860000" y="3999709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26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83917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28" name="그림 27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0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키워드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2700000" y="21375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0" name="텍스트 개체 틀 8"/>
          <p:cNvSpPr>
            <a:spLocks noGrp="1"/>
          </p:cNvSpPr>
          <p:nvPr>
            <p:ph type="body" sz="quarter" idx="11" hasCustomPrompt="1"/>
          </p:nvPr>
        </p:nvSpPr>
        <p:spPr>
          <a:xfrm>
            <a:off x="2700000" y="3999709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11" name="텍스트 개체 틀 8"/>
          <p:cNvSpPr>
            <a:spLocks noGrp="1"/>
          </p:cNvSpPr>
          <p:nvPr>
            <p:ph type="body" sz="quarter" idx="12" hasCustomPrompt="1"/>
          </p:nvPr>
        </p:nvSpPr>
        <p:spPr>
          <a:xfrm>
            <a:off x="2700000" y="5788846"/>
            <a:ext cx="7558088" cy="438904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900" spc="-3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항목 </a:t>
            </a:r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3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cxnSp>
        <p:nvCxnSpPr>
          <p:cNvPr id="25" name="직선 연결선 24"/>
          <p:cNvCxnSpPr/>
          <p:nvPr userDrawn="1"/>
        </p:nvCxnSpPr>
        <p:spPr>
          <a:xfrm>
            <a:off x="4860000" y="2137546"/>
            <a:ext cx="180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텍스트 개체 틀 30"/>
          <p:cNvSpPr>
            <a:spLocks noGrp="1"/>
          </p:cNvSpPr>
          <p:nvPr>
            <p:ph type="body" sz="quarter" idx="14" hasCustomPrompt="1"/>
          </p:nvPr>
        </p:nvSpPr>
        <p:spPr>
          <a:xfrm>
            <a:off x="2700000" y="2685241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 </a:t>
            </a:r>
            <a:endParaRPr lang="ko-KR" altLang="en-US" dirty="0"/>
          </a:p>
        </p:txBody>
      </p:sp>
      <p:sp>
        <p:nvSpPr>
          <p:cNvPr id="32" name="텍스트 개체 틀 30"/>
          <p:cNvSpPr>
            <a:spLocks noGrp="1"/>
          </p:cNvSpPr>
          <p:nvPr>
            <p:ph type="body" sz="quarter" idx="15" hasCustomPrompt="1"/>
          </p:nvPr>
        </p:nvSpPr>
        <p:spPr>
          <a:xfrm>
            <a:off x="2700000" y="4553842"/>
            <a:ext cx="7558088" cy="124301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sp>
        <p:nvSpPr>
          <p:cNvPr id="33" name="텍스트 개체 틀 30"/>
          <p:cNvSpPr>
            <a:spLocks noGrp="1"/>
          </p:cNvSpPr>
          <p:nvPr>
            <p:ph type="body" sz="quarter" idx="16" hasCustomPrompt="1"/>
          </p:nvPr>
        </p:nvSpPr>
        <p:spPr>
          <a:xfrm>
            <a:off x="2700000" y="6318249"/>
            <a:ext cx="7558088" cy="1242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300"/>
              </a:lnSpc>
              <a:buNone/>
              <a:defRPr sz="4200" b="1" baseline="0">
                <a:latin typeface="나눔명조" pitchFamily="18" charset="-127"/>
                <a:ea typeface="나눔명조" pitchFamily="18" charset="-127"/>
              </a:defRPr>
            </a:lvl1pPr>
          </a:lstStyle>
          <a:p>
            <a:pPr lvl="0"/>
            <a:r>
              <a:rPr lang="en-US" altLang="ko-KR" dirty="0" smtClean="0"/>
              <a:t>Keyword</a:t>
            </a:r>
            <a:endParaRPr lang="ko-KR" altLang="en-US" dirty="0"/>
          </a:p>
        </p:txBody>
      </p:sp>
      <p:pic>
        <p:nvPicPr>
          <p:cNvPr id="34" name="그림 33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sp>
        <p:nvSpPr>
          <p:cNvPr id="38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국영문 메인서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360000" y="396001"/>
            <a:ext cx="4384492" cy="320206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4400"/>
              </a:lnSpc>
              <a:defRPr sz="4100" spc="110" baseline="0">
                <a:solidFill>
                  <a:srgbClr val="E84659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pic>
        <p:nvPicPr>
          <p:cNvPr id="7" name="그림 6" descr="arr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66097" y="786565"/>
            <a:ext cx="1302625" cy="803286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2700000" y="3525040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2700000" y="5204638"/>
            <a:ext cx="7560000" cy="1588"/>
          </a:xfrm>
          <a:prstGeom prst="line">
            <a:avLst/>
          </a:prstGeom>
          <a:ln w="3810">
            <a:solidFill>
              <a:srgbClr val="BCC1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텍스트 개체 틀 28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3815563"/>
            <a:ext cx="2227262" cy="1973283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1100"/>
              </a:lnSpc>
              <a:buNone/>
              <a:defRPr sz="1000" baseline="0">
                <a:solidFill>
                  <a:srgbClr val="E84659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소제목</a:t>
            </a:r>
            <a:endParaRPr lang="ko-KR" altLang="en-US" dirty="0"/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2700000" y="432259"/>
            <a:ext cx="7560000" cy="0"/>
          </a:xfrm>
          <a:prstGeom prst="line">
            <a:avLst/>
          </a:prstGeom>
          <a:ln w="25400">
            <a:solidFill>
              <a:srgbClr val="E846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59" r:id="rId4"/>
    <p:sldLayoutId id="2147483657" r:id="rId5"/>
    <p:sldLayoutId id="2147483655" r:id="rId6"/>
    <p:sldLayoutId id="2147483656" r:id="rId7"/>
    <p:sldLayoutId id="2147483651" r:id="rId8"/>
    <p:sldLayoutId id="2147483653" r:id="rId9"/>
    <p:sldLayoutId id="2147483660" r:id="rId10"/>
  </p:sldLayoutIdLst>
  <p:txStyles>
    <p:titleStyle>
      <a:lvl1pPr algn="ctr" defTabSz="995690" rtl="0" eaLnBrk="1" latinLnBrk="1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1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1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1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1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1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1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angeul.naver.com/fon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텍스트 개체 틀 2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sz="2400" dirty="0" err="1" smtClean="0"/>
              <a:t>정도윤</a:t>
            </a:r>
            <a:r>
              <a:rPr lang="en-US" altLang="ko-KR" sz="2400" dirty="0" smtClean="0"/>
              <a:t>(</a:t>
            </a:r>
            <a:r>
              <a:rPr lang="en-US" altLang="ko-KR" sz="2400" dirty="0" smtClean="0"/>
              <a:t>2022-03-23)</a:t>
            </a:r>
            <a:endParaRPr lang="en-US" altLang="ko-KR" sz="2400" dirty="0" smtClean="0"/>
          </a:p>
        </p:txBody>
      </p:sp>
      <p:sp>
        <p:nvSpPr>
          <p:cNvPr id="26" name="제목 25"/>
          <p:cNvSpPr>
            <a:spLocks noGrp="1"/>
          </p:cNvSpPr>
          <p:nvPr>
            <p:ph type="title"/>
          </p:nvPr>
        </p:nvSpPr>
        <p:spPr>
          <a:xfrm>
            <a:off x="360000" y="396001"/>
            <a:ext cx="6840000" cy="144041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AVR-ISP </a:t>
            </a:r>
            <a:r>
              <a:rPr lang="en-US" altLang="ko-KR" dirty="0" err="1" smtClean="0"/>
              <a:t>mkll</a:t>
            </a:r>
            <a:r>
              <a:rPr lang="en-US" altLang="ko-KR" dirty="0" smtClean="0"/>
              <a:t> Driver</a:t>
            </a:r>
            <a:br>
              <a:rPr lang="en-US" altLang="ko-KR" dirty="0" smtClean="0"/>
            </a:br>
            <a:r>
              <a:rPr lang="en-US" altLang="ko-KR" dirty="0" smtClean="0"/>
              <a:t>Install Guide</a:t>
            </a:r>
            <a:endParaRPr lang="ko-KR" altLang="en-US" dirty="0"/>
          </a:p>
        </p:txBody>
      </p:sp>
      <p:sp>
        <p:nvSpPr>
          <p:cNvPr id="5" name="TextBox 9"/>
          <p:cNvSpPr txBox="1"/>
          <p:nvPr/>
        </p:nvSpPr>
        <p:spPr>
          <a:xfrm rot="16200000">
            <a:off x="9333402" y="5818575"/>
            <a:ext cx="208124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L="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1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 smtClean="0">
                <a:solidFill>
                  <a:srgbClr val="BCC1C4"/>
                </a:solidFill>
                <a:latin typeface="나눔고딕" pitchFamily="50" charset="-127"/>
                <a:ea typeface="나눔고딕" pitchFamily="50" charset="-127"/>
                <a:hlinkClick r:id="rId2"/>
              </a:rPr>
              <a:t>다운받기</a:t>
            </a:r>
            <a:endParaRPr lang="ko-KR" altLang="en-US" sz="800" dirty="0">
              <a:solidFill>
                <a:srgbClr val="BCC1C4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1692399"/>
            <a:ext cx="7356523" cy="52895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650996" cy="648326"/>
          </a:xfrm>
        </p:spPr>
        <p:txBody>
          <a:bodyPr/>
          <a:lstStyle/>
          <a:p>
            <a:r>
              <a:rPr lang="en-US" altLang="ko-KR" sz="2800" dirty="0"/>
              <a:t>3. AVR Studio 4</a:t>
            </a:r>
            <a:r>
              <a:rPr lang="ko-KR" altLang="en-US" sz="2800" dirty="0"/>
              <a:t>에서 </a:t>
            </a:r>
            <a:r>
              <a:rPr lang="en-US" altLang="ko-KR" sz="2800" dirty="0"/>
              <a:t>AVRISP </a:t>
            </a:r>
            <a:r>
              <a:rPr lang="en-US" altLang="ko-KR" sz="2800" dirty="0" err="1"/>
              <a:t>mkll</a:t>
            </a:r>
            <a:r>
              <a:rPr lang="en-US" altLang="ko-KR" sz="2800" dirty="0"/>
              <a:t> </a:t>
            </a:r>
            <a:r>
              <a:rPr lang="ko-KR" altLang="en-US" sz="2800" dirty="0"/>
              <a:t>연결하기</a:t>
            </a:r>
          </a:p>
        </p:txBody>
      </p:sp>
    </p:spTree>
    <p:extLst>
      <p:ext uri="{BB962C8B-B14F-4D97-AF65-F5344CB8AC3E}">
        <p14:creationId xmlns:p14="http://schemas.microsoft.com/office/powerpoint/2010/main" val="387151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20323_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48" y="1440371"/>
            <a:ext cx="7776864" cy="56027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326960" cy="684330"/>
          </a:xfrm>
        </p:spPr>
        <p:txBody>
          <a:bodyPr/>
          <a:lstStyle/>
          <a:p>
            <a:r>
              <a:rPr lang="en-US" altLang="ko-KR" sz="2800" dirty="0" smtClean="0"/>
              <a:t>3. AVR Studio 4</a:t>
            </a:r>
            <a:r>
              <a:rPr lang="ko-KR" altLang="en-US" sz="2800" dirty="0" smtClean="0"/>
              <a:t>에서 </a:t>
            </a:r>
            <a:r>
              <a:rPr lang="en-US" altLang="ko-KR" sz="2800" dirty="0" smtClean="0"/>
              <a:t>AVRISP </a:t>
            </a:r>
            <a:r>
              <a:rPr lang="en-US" altLang="ko-KR" sz="2800" dirty="0" err="1" smtClean="0"/>
              <a:t>mkll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연결하기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944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텍스트 개체 틀 30"/>
          <p:cNvSpPr>
            <a:spLocks noGrp="1"/>
          </p:cNvSpPr>
          <p:nvPr>
            <p:ph type="body" sz="quarter" idx="10"/>
          </p:nvPr>
        </p:nvSpPr>
        <p:spPr>
          <a:xfrm>
            <a:off x="2700000" y="4061807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MS</a:t>
            </a:r>
            <a:r>
              <a:rPr lang="ko-KR" altLang="en-US" sz="1400" dirty="0" smtClean="0"/>
              <a:t>윈도우 </a:t>
            </a:r>
            <a:r>
              <a:rPr lang="en-US" altLang="ko-KR" sz="1400" dirty="0" smtClean="0"/>
              <a:t>10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AVRISP </a:t>
            </a:r>
            <a:r>
              <a:rPr lang="en-US" altLang="ko-KR" sz="1400" dirty="0" err="1" smtClean="0"/>
              <a:t>mkll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드라이버를 설치하는 방법에 대해서 소개한다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2" name="텍스트 개체 틀 31"/>
          <p:cNvSpPr>
            <a:spLocks noGrp="1"/>
          </p:cNvSpPr>
          <p:nvPr>
            <p:ph type="body" sz="quarter" idx="11"/>
          </p:nvPr>
        </p:nvSpPr>
        <p:spPr>
          <a:xfrm>
            <a:off x="2700000" y="2729659"/>
            <a:ext cx="7558088" cy="438904"/>
          </a:xfrm>
        </p:spPr>
        <p:txBody>
          <a:bodyPr/>
          <a:lstStyle/>
          <a:p>
            <a:r>
              <a:rPr lang="ko-KR" altLang="en-US" sz="1400" dirty="0" smtClean="0"/>
              <a:t>선행 조건에 대해서 소개한다</a:t>
            </a:r>
            <a:r>
              <a:rPr lang="en-US" altLang="ko-KR" sz="1400" dirty="0" smtClean="0"/>
              <a:t>.</a:t>
            </a:r>
            <a:endParaRPr lang="ko-KR" altLang="en-US" sz="1400" dirty="0"/>
          </a:p>
        </p:txBody>
      </p:sp>
      <p:sp>
        <p:nvSpPr>
          <p:cNvPr id="33" name="텍스트 개체 틀 32"/>
          <p:cNvSpPr>
            <a:spLocks noGrp="1"/>
          </p:cNvSpPr>
          <p:nvPr>
            <p:ph type="body" sz="quarter" idx="12"/>
          </p:nvPr>
        </p:nvSpPr>
        <p:spPr>
          <a:xfrm>
            <a:off x="2700000" y="5472819"/>
            <a:ext cx="7558088" cy="438904"/>
          </a:xfrm>
        </p:spPr>
        <p:txBody>
          <a:bodyPr/>
          <a:lstStyle/>
          <a:p>
            <a:r>
              <a:rPr lang="en-US" altLang="ko-KR" sz="1400" dirty="0" smtClean="0"/>
              <a:t>AVR Studio 4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AVRISP </a:t>
            </a:r>
            <a:r>
              <a:rPr lang="en-US" altLang="ko-KR" sz="1400" dirty="0" err="1" smtClean="0"/>
              <a:t>mkll</a:t>
            </a:r>
            <a:r>
              <a:rPr lang="en-US" altLang="ko-KR" sz="1400" dirty="0" smtClean="0"/>
              <a:t> </a:t>
            </a:r>
            <a:r>
              <a:rPr lang="ko-KR" altLang="en-US" sz="1400" smtClean="0"/>
              <a:t>연결하는 방법이다</a:t>
            </a:r>
            <a:r>
              <a:rPr lang="en-US" altLang="ko-KR" sz="1400" smtClean="0"/>
              <a:t>.</a:t>
            </a:r>
            <a:endParaRPr lang="ko-KR" altLang="en-US" sz="1400" dirty="0"/>
          </a:p>
        </p:txBody>
      </p:sp>
      <p:sp>
        <p:nvSpPr>
          <p:cNvPr id="30" name="제목 29"/>
          <p:cNvSpPr>
            <a:spLocks noGrp="1"/>
          </p:cNvSpPr>
          <p:nvPr>
            <p:ph type="title"/>
          </p:nvPr>
        </p:nvSpPr>
        <p:spPr>
          <a:xfrm>
            <a:off x="360000" y="396001"/>
            <a:ext cx="2214392" cy="1781577"/>
          </a:xfrm>
        </p:spPr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6" name="텍스트 개체 틀 35"/>
          <p:cNvSpPr>
            <a:spLocks noGrp="1"/>
          </p:cNvSpPr>
          <p:nvPr>
            <p:ph type="body" sz="quarter" idx="14"/>
          </p:nvPr>
        </p:nvSpPr>
        <p:spPr>
          <a:xfrm>
            <a:off x="2700000" y="2177578"/>
            <a:ext cx="7558088" cy="486929"/>
          </a:xfrm>
        </p:spPr>
        <p:txBody>
          <a:bodyPr/>
          <a:lstStyle/>
          <a:p>
            <a:r>
              <a:rPr lang="en-US" altLang="ko-KR" sz="2800" dirty="0"/>
              <a:t>1. </a:t>
            </a:r>
            <a:r>
              <a:rPr lang="ko-KR" altLang="en-US" sz="2800" dirty="0"/>
              <a:t>선행 조건 </a:t>
            </a:r>
            <a:r>
              <a:rPr lang="en-US" altLang="ko-KR" sz="2800" dirty="0"/>
              <a:t>/ AVR to USB </a:t>
            </a:r>
            <a:r>
              <a:rPr lang="ko-KR" altLang="en-US" sz="2800" dirty="0"/>
              <a:t>소개</a:t>
            </a:r>
            <a:endParaRPr lang="ko-KR" altLang="en-US" sz="2800" dirty="0"/>
          </a:p>
        </p:txBody>
      </p:sp>
      <p:sp>
        <p:nvSpPr>
          <p:cNvPr id="37" name="텍스트 개체 틀 36"/>
          <p:cNvSpPr>
            <a:spLocks noGrp="1"/>
          </p:cNvSpPr>
          <p:nvPr>
            <p:ph type="body" sz="quarter" idx="15"/>
          </p:nvPr>
        </p:nvSpPr>
        <p:spPr>
          <a:xfrm>
            <a:off x="2700000" y="3571275"/>
            <a:ext cx="7558088" cy="389376"/>
          </a:xfrm>
        </p:spPr>
        <p:txBody>
          <a:bodyPr/>
          <a:lstStyle/>
          <a:p>
            <a:r>
              <a:rPr lang="en-US" altLang="ko-KR" sz="2400" dirty="0"/>
              <a:t>2. </a:t>
            </a:r>
            <a:r>
              <a:rPr lang="ko-KR" altLang="en-US" sz="2400" dirty="0"/>
              <a:t>컴퓨터 관리 </a:t>
            </a:r>
            <a:r>
              <a:rPr lang="en-US" altLang="ko-KR" sz="2400" dirty="0"/>
              <a:t>/  AVRISP </a:t>
            </a:r>
            <a:r>
              <a:rPr lang="en-US" altLang="ko-KR" sz="2400" dirty="0" err="1"/>
              <a:t>mkll</a:t>
            </a:r>
            <a:r>
              <a:rPr lang="en-US" altLang="ko-KR" sz="2400" dirty="0"/>
              <a:t> </a:t>
            </a:r>
            <a:r>
              <a:rPr lang="ko-KR" altLang="en-US" sz="2400" dirty="0"/>
              <a:t>드라이버 설치하기</a:t>
            </a:r>
            <a:endParaRPr lang="ko-KR" altLang="en-US" sz="2400" dirty="0"/>
          </a:p>
        </p:txBody>
      </p:sp>
      <p:sp>
        <p:nvSpPr>
          <p:cNvPr id="34" name="텍스트 개체 틀 33"/>
          <p:cNvSpPr>
            <a:spLocks noGrp="1"/>
          </p:cNvSpPr>
          <p:nvPr>
            <p:ph type="body" sz="quarter" idx="16"/>
          </p:nvPr>
        </p:nvSpPr>
        <p:spPr>
          <a:xfrm>
            <a:off x="2700000" y="4968763"/>
            <a:ext cx="7558088" cy="410881"/>
          </a:xfrm>
          <a:prstGeom prst="rect">
            <a:avLst/>
          </a:prstGeom>
        </p:spPr>
        <p:txBody>
          <a:bodyPr/>
          <a:lstStyle/>
          <a:p>
            <a:r>
              <a:rPr lang="en-US" altLang="ko-KR" sz="2400" dirty="0"/>
              <a:t>3. AVR Studio 4</a:t>
            </a:r>
            <a:r>
              <a:rPr lang="ko-KR" altLang="en-US" sz="2400" dirty="0"/>
              <a:t>에서 </a:t>
            </a:r>
            <a:r>
              <a:rPr lang="en-US" altLang="ko-KR" sz="2400" dirty="0"/>
              <a:t>AVRISP </a:t>
            </a:r>
            <a:r>
              <a:rPr lang="en-US" altLang="ko-KR" sz="2400" dirty="0" err="1"/>
              <a:t>mkll</a:t>
            </a:r>
            <a:r>
              <a:rPr lang="en-US" altLang="ko-KR" sz="2400" dirty="0"/>
              <a:t> </a:t>
            </a:r>
            <a:r>
              <a:rPr lang="ko-KR" altLang="en-US" sz="2400" dirty="0"/>
              <a:t>연결하기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290956" cy="1152382"/>
          </a:xfrm>
        </p:spPr>
        <p:txBody>
          <a:bodyPr/>
          <a:lstStyle/>
          <a:p>
            <a:r>
              <a:rPr lang="en-US" altLang="ko-KR" sz="2400" dirty="0"/>
              <a:t>1. </a:t>
            </a:r>
            <a:r>
              <a:rPr lang="ko-KR" altLang="en-US" sz="2400" dirty="0" smtClean="0"/>
              <a:t>선행 조건 </a:t>
            </a:r>
            <a:r>
              <a:rPr lang="en-US" altLang="ko-KR" sz="2400" dirty="0" smtClean="0"/>
              <a:t>/ AVR to USB </a:t>
            </a:r>
            <a:r>
              <a:rPr lang="ko-KR" altLang="en-US" sz="2400" dirty="0" smtClean="0"/>
              <a:t>소개</a:t>
            </a:r>
            <a:endParaRPr lang="ko-KR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62676" y="1843145"/>
            <a:ext cx="6840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선행 조건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4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AVRStudio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WinAVR-20100110</a:t>
            </a: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먼저 설치해야 한다</a:t>
            </a:r>
            <a:r>
              <a:rPr lang="en-US" altLang="ko-KR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828" y="1839639"/>
            <a:ext cx="2997452" cy="532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3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964981"/>
            <a:ext cx="4945698" cy="36299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323_2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1990044"/>
            <a:ext cx="4945698" cy="35797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831016" cy="828346"/>
          </a:xfrm>
        </p:spPr>
        <p:txBody>
          <a:bodyPr/>
          <a:lstStyle/>
          <a:p>
            <a:r>
              <a:rPr lang="en-US" altLang="ko-KR" sz="2400" dirty="0" smtClean="0"/>
              <a:t>2. </a:t>
            </a:r>
            <a:r>
              <a:rPr lang="ko-KR" altLang="en-US" sz="2400" dirty="0" smtClean="0"/>
              <a:t>컴퓨터 관리 </a:t>
            </a:r>
            <a:r>
              <a:rPr lang="en-US" altLang="ko-KR" sz="2400" dirty="0" smtClean="0"/>
              <a:t>/  AVRISP </a:t>
            </a:r>
            <a:r>
              <a:rPr lang="en-US" altLang="ko-KR" sz="2400" dirty="0" err="1" smtClean="0"/>
              <a:t>mkll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드라이버 설치하기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228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960804"/>
            <a:ext cx="4945698" cy="36396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323_4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1987259"/>
            <a:ext cx="4945698" cy="35867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975032" cy="900354"/>
          </a:xfrm>
        </p:spPr>
        <p:txBody>
          <a:bodyPr/>
          <a:lstStyle/>
          <a:p>
            <a:r>
              <a:rPr lang="en-US" altLang="ko-KR" sz="2400" dirty="0"/>
              <a:t>2. </a:t>
            </a:r>
            <a:r>
              <a:rPr lang="ko-KR" altLang="en-US" sz="2400" dirty="0"/>
              <a:t>컴퓨터 관리 </a:t>
            </a:r>
            <a:r>
              <a:rPr lang="en-US" altLang="ko-KR" sz="2400" dirty="0"/>
              <a:t>/  AVRISP </a:t>
            </a:r>
            <a:r>
              <a:rPr lang="en-US" altLang="ko-KR" sz="2400" dirty="0" err="1"/>
              <a:t>mkll</a:t>
            </a:r>
            <a:r>
              <a:rPr lang="en-US" altLang="ko-KR" sz="2400" dirty="0"/>
              <a:t> </a:t>
            </a:r>
            <a:r>
              <a:rPr lang="ko-KR" altLang="en-US" sz="2400" dirty="0"/>
              <a:t>드라이버 설치하기</a:t>
            </a:r>
          </a:p>
        </p:txBody>
      </p:sp>
    </p:spTree>
    <p:extLst>
      <p:ext uri="{BB962C8B-B14F-4D97-AF65-F5344CB8AC3E}">
        <p14:creationId xmlns:p14="http://schemas.microsoft.com/office/powerpoint/2010/main" val="176875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997006"/>
            <a:ext cx="4945698" cy="35672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323_6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1732456"/>
            <a:ext cx="4945698" cy="40963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795012" cy="720334"/>
          </a:xfrm>
        </p:spPr>
        <p:txBody>
          <a:bodyPr/>
          <a:lstStyle/>
          <a:p>
            <a:r>
              <a:rPr lang="en-US" altLang="ko-KR" sz="2400" dirty="0"/>
              <a:t>2. </a:t>
            </a:r>
            <a:r>
              <a:rPr lang="ko-KR" altLang="en-US" sz="2400" dirty="0"/>
              <a:t>컴퓨터 관리 </a:t>
            </a:r>
            <a:r>
              <a:rPr lang="en-US" altLang="ko-KR" sz="2400" dirty="0"/>
              <a:t>/  AVRISP </a:t>
            </a:r>
            <a:r>
              <a:rPr lang="en-US" altLang="ko-KR" sz="2400" dirty="0" err="1"/>
              <a:t>mkll</a:t>
            </a:r>
            <a:r>
              <a:rPr lang="en-US" altLang="ko-KR" sz="2400" dirty="0"/>
              <a:t> </a:t>
            </a:r>
            <a:r>
              <a:rPr lang="ko-KR" altLang="en-US" sz="2400" dirty="0"/>
              <a:t>드라이버 설치하기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6700" y="6012879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WinDriver</a:t>
            </a:r>
            <a:r>
              <a:rPr lang="ko-KR" altLang="en-US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라고 뜨면 올바르게 인식된 것이다</a:t>
            </a:r>
            <a:r>
              <a:rPr lang="en-US" altLang="ko-KR" sz="12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834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52" y="1697646"/>
            <a:ext cx="4945698" cy="4164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그림 2" descr="220323_8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50" y="1983082"/>
            <a:ext cx="4945698" cy="35950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614992" cy="684330"/>
          </a:xfrm>
        </p:spPr>
        <p:txBody>
          <a:bodyPr/>
          <a:lstStyle/>
          <a:p>
            <a:r>
              <a:rPr lang="en-US" altLang="ko-KR" sz="2400" dirty="0"/>
              <a:t>2. </a:t>
            </a:r>
            <a:r>
              <a:rPr lang="ko-KR" altLang="en-US" sz="2400" dirty="0"/>
              <a:t>컴퓨터 관리 </a:t>
            </a:r>
            <a:r>
              <a:rPr lang="en-US" altLang="ko-KR" sz="2400" dirty="0"/>
              <a:t>/  AVRISP </a:t>
            </a:r>
            <a:r>
              <a:rPr lang="en-US" altLang="ko-KR" sz="2400" dirty="0" err="1"/>
              <a:t>mkll</a:t>
            </a:r>
            <a:r>
              <a:rPr lang="en-US" altLang="ko-KR" sz="2400" dirty="0"/>
              <a:t> </a:t>
            </a:r>
            <a:r>
              <a:rPr lang="ko-KR" altLang="en-US" sz="2400" dirty="0"/>
              <a:t>드라이버 설치하기</a:t>
            </a:r>
          </a:p>
        </p:txBody>
      </p:sp>
    </p:spTree>
    <p:extLst>
      <p:ext uri="{BB962C8B-B14F-4D97-AF65-F5344CB8AC3E}">
        <p14:creationId xmlns:p14="http://schemas.microsoft.com/office/powerpoint/2010/main" val="122708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20323_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92" y="1997034"/>
            <a:ext cx="7422212" cy="5357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687000" cy="1152382"/>
          </a:xfrm>
        </p:spPr>
        <p:txBody>
          <a:bodyPr/>
          <a:lstStyle/>
          <a:p>
            <a:r>
              <a:rPr lang="en-US" altLang="ko-KR" sz="2800" dirty="0"/>
              <a:t>3. AVR Studio 4</a:t>
            </a:r>
            <a:r>
              <a:rPr lang="ko-KR" altLang="en-US" sz="2800" dirty="0"/>
              <a:t>에서 </a:t>
            </a:r>
            <a:r>
              <a:rPr lang="en-US" altLang="ko-KR" sz="2800" dirty="0"/>
              <a:t>AVRISP </a:t>
            </a:r>
            <a:r>
              <a:rPr lang="en-US" altLang="ko-KR" sz="2800" dirty="0" err="1"/>
              <a:t>mkll</a:t>
            </a:r>
            <a:r>
              <a:rPr lang="en-US" altLang="ko-KR" sz="2800" dirty="0"/>
              <a:t> </a:t>
            </a:r>
            <a:r>
              <a:rPr lang="ko-KR" altLang="en-US" sz="2800" dirty="0"/>
              <a:t>연결하기</a:t>
            </a:r>
          </a:p>
        </p:txBody>
      </p:sp>
    </p:spTree>
    <p:extLst>
      <p:ext uri="{BB962C8B-B14F-4D97-AF65-F5344CB8AC3E}">
        <p14:creationId xmlns:p14="http://schemas.microsoft.com/office/powerpoint/2010/main" val="3144530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20323_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288" y="1800411"/>
            <a:ext cx="7344816" cy="52852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60000" y="396001"/>
            <a:ext cx="7578988" cy="3202066"/>
          </a:xfrm>
        </p:spPr>
        <p:txBody>
          <a:bodyPr/>
          <a:lstStyle/>
          <a:p>
            <a:r>
              <a:rPr lang="en-US" altLang="ko-KR" sz="2800" dirty="0"/>
              <a:t>3. AVR Studio 4</a:t>
            </a:r>
            <a:r>
              <a:rPr lang="ko-KR" altLang="en-US" sz="2800" dirty="0"/>
              <a:t>에서 </a:t>
            </a:r>
            <a:r>
              <a:rPr lang="en-US" altLang="ko-KR" sz="2800" dirty="0" smtClean="0"/>
              <a:t>AVRISP </a:t>
            </a:r>
            <a:r>
              <a:rPr lang="en-US" altLang="ko-KR" sz="2800" dirty="0" err="1" smtClean="0"/>
              <a:t>mkll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연결하기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62689235"/>
      </p:ext>
    </p:extLst>
  </p:cSld>
  <p:clrMapOvr>
    <a:masterClrMapping/>
  </p:clrMapOvr>
</p:sld>
</file>

<file path=ppt/theme/theme1.xml><?xml version="1.0" encoding="utf-8"?>
<a:theme xmlns:a="http://schemas.openxmlformats.org/drawingml/2006/main" name="브랜드 디자인 포트폴리오">
  <a:themeElements>
    <a:clrScheme name="브랜드 디자인 포트폴리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B7C6C4"/>
      </a:hlink>
      <a:folHlink>
        <a:srgbClr val="B7C6C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166</Words>
  <Application>Microsoft Office PowerPoint</Application>
  <PresentationFormat>사용자 지정</PresentationFormat>
  <Paragraphs>21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나눔고딕</vt:lpstr>
      <vt:lpstr>나눔고딕 ExtraBold</vt:lpstr>
      <vt:lpstr>나눔명조</vt:lpstr>
      <vt:lpstr>맑은 고딕</vt:lpstr>
      <vt:lpstr>Arial</vt:lpstr>
      <vt:lpstr>브랜드 디자인 포트폴리오</vt:lpstr>
      <vt:lpstr>AVR-ISP mkll Driver Install Guide</vt:lpstr>
      <vt:lpstr>목차</vt:lpstr>
      <vt:lpstr>1. 선행 조건 / AVR to USB 소개</vt:lpstr>
      <vt:lpstr>2. 컴퓨터 관리 /  AVRISP mkll 드라이버 설치하기</vt:lpstr>
      <vt:lpstr>2. 컴퓨터 관리 /  AVRISP mkll 드라이버 설치하기</vt:lpstr>
      <vt:lpstr>2. 컴퓨터 관리 /  AVRISP mkll 드라이버 설치하기</vt:lpstr>
      <vt:lpstr>2. 컴퓨터 관리 /  AVRISP mkll 드라이버 설치하기</vt:lpstr>
      <vt:lpstr>3. AVR Studio 4에서 AVRISP mkll 연결하기</vt:lpstr>
      <vt:lpstr>3. AVR Studio 4에서 AVRISP mkll 연결하기</vt:lpstr>
      <vt:lpstr>3. AVR Studio 4에서 AVRISP mkll 연결하기</vt:lpstr>
      <vt:lpstr>3. AVR Studio 4에서 AVRISP mkll 연결하기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Anaconda 3 Installation Guide</dc:title>
  <dc:creator>네이버 한글한글 아름답게</dc:creator>
  <cp:lastModifiedBy>user18</cp:lastModifiedBy>
  <cp:revision>426</cp:revision>
  <dcterms:created xsi:type="dcterms:W3CDTF">2011-12-22T18:09:14Z</dcterms:created>
  <dcterms:modified xsi:type="dcterms:W3CDTF">2022-03-23T07:49:44Z</dcterms:modified>
</cp:coreProperties>
</file>